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2023. 03. 08.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Tiszaszentimrei Református Egyházközség 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  <a:p>
            <a:pPr eaLnBrk="1" hangingPunct="1"/>
            <a:r>
              <a:rPr lang="hu-HU" altLang="hu-HU" sz="2800" dirty="0" err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Csipes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Réka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280076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e-mail címe: tiszaszentimre@reformatus.hu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Lelkipásztor, telefonszáma: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Fodor-Csipes Anikó, 06308665105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1125</Words>
  <Application>Microsoft Office PowerPoint</Application>
  <PresentationFormat>Szélesvásznú</PresentationFormat>
  <Paragraphs>158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Tóthné Vizi Krisztina</cp:lastModifiedBy>
  <cp:revision>48</cp:revision>
  <dcterms:created xsi:type="dcterms:W3CDTF">2021-02-10T09:32:12Z</dcterms:created>
  <dcterms:modified xsi:type="dcterms:W3CDTF">2023-03-08T08:36:19Z</dcterms:modified>
</cp:coreProperties>
</file>